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2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16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6D46-27EE-48C4-A668-59FD30811C07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C28-40A9-4A22-9D14-2966F0CF0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03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6D46-27EE-48C4-A668-59FD30811C07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C28-40A9-4A22-9D14-2966F0CF0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38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6D46-27EE-48C4-A668-59FD30811C07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C28-40A9-4A22-9D14-2966F0CF0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352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6D46-27EE-48C4-A668-59FD30811C07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C28-40A9-4A22-9D14-2966F0CF0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518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6D46-27EE-48C4-A668-59FD30811C07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C28-40A9-4A22-9D14-2966F0CF0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5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6D46-27EE-48C4-A668-59FD30811C07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C28-40A9-4A22-9D14-2966F0CF0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6D46-27EE-48C4-A668-59FD30811C07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C28-40A9-4A22-9D14-2966F0CF0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892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6D46-27EE-48C4-A668-59FD30811C07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C28-40A9-4A22-9D14-2966F0CF0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66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6D46-27EE-48C4-A668-59FD30811C07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C28-40A9-4A22-9D14-2966F0CF0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037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6D46-27EE-48C4-A668-59FD30811C07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C28-40A9-4A22-9D14-2966F0CF0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982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6D46-27EE-48C4-A668-59FD30811C07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C28-40A9-4A22-9D14-2966F0CF0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925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86D46-27EE-48C4-A668-59FD30811C07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C9C28-40A9-4A22-9D14-2966F0CF0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8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2F4E9BE-0327-4692-A1FE-9DD91BDCCE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1" y="40510"/>
            <a:ext cx="6847657" cy="9103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32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FF31B5B-8D3C-461F-8542-BC1B2FDDB7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910" y="0"/>
            <a:ext cx="695382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8278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 Захаров</dc:creator>
  <cp:lastModifiedBy>Владимир Захаров</cp:lastModifiedBy>
  <cp:revision>2</cp:revision>
  <dcterms:created xsi:type="dcterms:W3CDTF">2020-04-09T14:47:46Z</dcterms:created>
  <dcterms:modified xsi:type="dcterms:W3CDTF">2020-04-09T15:13:31Z</dcterms:modified>
</cp:coreProperties>
</file>